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8" r:id="rId3"/>
    <p:sldId id="286" r:id="rId4"/>
    <p:sldId id="261" r:id="rId5"/>
    <p:sldId id="259" r:id="rId6"/>
    <p:sldId id="26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79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96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786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67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4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09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0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3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D266D5-4496-467C-A7D9-BA24DCB75DDF}" type="datetimeFigureOut">
              <a:rPr lang="el-GR" smtClean="0"/>
              <a:t>11/1/2021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E0BC315-7B12-47BB-988F-2DBFD47DC2EC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8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ELlZKpi1Zs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ExLhIxG2_I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write-uppercase-letter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urtlediary.com/game/write-lowercase-letter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quia.com/cc/311289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quia.com/mc/3112898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Alphabet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Year 2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4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19718" y="275196"/>
            <a:ext cx="5151549" cy="1927091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Gg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088" y="3249501"/>
            <a:ext cx="2544717" cy="279080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698" y="3249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2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46" y="1163455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7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316" y="490141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2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803043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 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Cc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106" y="3827507"/>
            <a:ext cx="3533775" cy="1495425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717" y="3148904"/>
            <a:ext cx="3688671" cy="3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888" y="1202090"/>
            <a:ext cx="5809992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86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79" y="364200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258355" y="463639"/>
            <a:ext cx="5151549" cy="1674254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 begins with</a:t>
            </a:r>
            <a:r>
              <a:rPr lang="en-US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Ii</a:t>
            </a:r>
            <a:r>
              <a:rPr lang="en-US" sz="2800" dirty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Click on the right picture!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857" y="3247125"/>
            <a:ext cx="1964076" cy="313288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149" y="3593181"/>
            <a:ext cx="3673007" cy="24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" action="ppaction://noaction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615" y="1253606"/>
            <a:ext cx="5809992" cy="45053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3E5B0D-9DBE-43E3-902A-2C90068E9F31}"/>
              </a:ext>
            </a:extLst>
          </p:cNvPr>
          <p:cNvSpPr txBox="1"/>
          <p:nvPr/>
        </p:nvSpPr>
        <p:spPr>
          <a:xfrm>
            <a:off x="552635" y="6161974"/>
            <a:ext cx="37796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000" b="1" i="1" dirty="0">
                <a:latin typeface="Comic Sans MS" panose="030F0702030302020204" pitchFamily="66" charset="0"/>
              </a:rPr>
              <a:t>Cyprus Ministry of Education, Culture, Sports and Youth</a:t>
            </a:r>
          </a:p>
        </p:txBody>
      </p:sp>
    </p:spTree>
    <p:extLst>
      <p:ext uri="{BB962C8B-B14F-4D97-AF65-F5344CB8AC3E}">
        <p14:creationId xmlns:p14="http://schemas.microsoft.com/office/powerpoint/2010/main" val="363729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2871989" y="5834129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921" y="686172"/>
            <a:ext cx="527349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17903" y="4003830"/>
            <a:ext cx="4167461" cy="2002430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sing the alphabet song!</a:t>
            </a:r>
          </a:p>
          <a:p>
            <a:pPr algn="ctr"/>
            <a:r>
              <a:rPr lang="el-GR" sz="2400" dirty="0">
                <a:latin typeface="Comic Sans MS" panose="030F0702030302020204" pitchFamily="66" charset="0"/>
              </a:rPr>
              <a:t>Π</a:t>
            </a:r>
            <a:r>
              <a:rPr lang="el-CY" sz="2400" dirty="0">
                <a:latin typeface="Comic Sans MS" panose="030F0702030302020204" pitchFamily="66" charset="0"/>
              </a:rPr>
              <a:t>άτησε το βελάκι στο τραγούδι και...τραγούδησε!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5" name="BELlZKpi1Z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66754" y="0"/>
            <a:ext cx="6391564" cy="35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18" y="3429000"/>
            <a:ext cx="3363444" cy="33465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029803" y="4198240"/>
            <a:ext cx="4555561" cy="1808019"/>
          </a:xfrm>
          <a:prstGeom prst="wedgeRoundRectCallout">
            <a:avLst>
              <a:gd name="adj1" fmla="val 88484"/>
              <a:gd name="adj2" fmla="val 107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Watch this story!</a:t>
            </a:r>
            <a:endParaRPr lang="el-CY" sz="2400" dirty="0">
              <a:latin typeface="Comic Sans MS" panose="030F0702030302020204" pitchFamily="66" charset="0"/>
            </a:endParaRPr>
          </a:p>
          <a:p>
            <a:pPr algn="ctr"/>
            <a:r>
              <a:rPr lang="el-GR" sz="2400" dirty="0">
                <a:latin typeface="Comic Sans MS" panose="030F0702030302020204" pitchFamily="66" charset="0"/>
              </a:rPr>
              <a:t>Π</a:t>
            </a:r>
            <a:r>
              <a:rPr lang="el-CY" sz="2400" dirty="0">
                <a:latin typeface="Comic Sans MS" panose="030F0702030302020204" pitchFamily="66" charset="0"/>
              </a:rPr>
              <a:t>άτησε το βελάκι – η ιστορία θα σε βοηθήσει να θυμηθείς όλα τα γράμματα που μάθαμε!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pic>
        <p:nvPicPr>
          <p:cNvPr id="6" name="OExLhIxG2_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1618" y="327973"/>
            <a:ext cx="5516281" cy="31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2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8356" y="0"/>
            <a:ext cx="3359187" cy="334699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752078" y="685800"/>
            <a:ext cx="5836278" cy="290077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LET’S WRITE – YEEEEESSSS!!!!!</a:t>
            </a:r>
            <a:endParaRPr lang="el-CY" sz="2800" dirty="0">
              <a:latin typeface="Comic Sans MS" panose="030F0702030302020204" pitchFamily="66" charset="0"/>
            </a:endParaRPr>
          </a:p>
          <a:p>
            <a:pPr algn="ctr"/>
            <a:r>
              <a:rPr lang="el-GR" sz="2800" dirty="0">
                <a:latin typeface="Comic Sans MS" panose="030F0702030302020204" pitchFamily="66" charset="0"/>
              </a:rPr>
              <a:t>Π</a:t>
            </a:r>
            <a:r>
              <a:rPr lang="el-CY" sz="2800" dirty="0">
                <a:latin typeface="Comic Sans MS" panose="030F0702030302020204" pitchFamily="66" charset="0"/>
              </a:rPr>
              <a:t>άτησε πάνω στους πιο κάτω συνδέσμους, για να γράψεις γράμματα στην οθόνη σου!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386" y="4286161"/>
            <a:ext cx="829721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  <a:hlinkClick r:id="rId3"/>
              </a:rPr>
              <a:t>https://www.turtlediary.com/game/write-uppercase-letters.html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  <a:hlinkClick r:id="rId4"/>
              </a:rPr>
              <a:t>https://www.turtlediary.com/game/write-lowercase-letters.html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636" y="4420117"/>
            <a:ext cx="6846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https://www.quia.com/cc/3112893.html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15" y="404706"/>
            <a:ext cx="3359187" cy="334089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67992" y="831272"/>
            <a:ext cx="5832629" cy="2597727"/>
          </a:xfrm>
          <a:prstGeom prst="wedgeRoundRectCallout">
            <a:avLst>
              <a:gd name="adj1" fmla="val 77510"/>
              <a:gd name="adj2" fmla="val 22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play with letters Aa-</a:t>
            </a:r>
            <a:r>
              <a:rPr lang="en-US" sz="2400" dirty="0" err="1">
                <a:latin typeface="Comic Sans MS" panose="030F0702030302020204" pitchFamily="66" charset="0"/>
              </a:rPr>
              <a:t>Hh</a:t>
            </a:r>
            <a:r>
              <a:rPr lang="en-US" sz="2400" dirty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el-CY" sz="2400" dirty="0">
                <a:latin typeface="Comic Sans MS" panose="030F0702030302020204" pitchFamily="66" charset="0"/>
              </a:rPr>
              <a:t>Στο πιο κάτω παιχνίδι προσπάθησε να θυμάσαι πού είναι το κάθε γράμμα, για να κάνεις ζευγαράκια μεγάλο-μικρό!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7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874" y="4664230"/>
            <a:ext cx="71348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https://www.quia.com/mc/3112898.html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331" y="612503"/>
            <a:ext cx="3359187" cy="334699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467810" y="1068946"/>
            <a:ext cx="4736031" cy="2034862"/>
          </a:xfrm>
          <a:prstGeom prst="wedgeRoundRectCallout">
            <a:avLst>
              <a:gd name="adj1" fmla="val 87735"/>
              <a:gd name="adj2" fmla="val 35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Let’s play with letters Ii-Pp!</a:t>
            </a:r>
          </a:p>
          <a:p>
            <a:pPr algn="ctr"/>
            <a:r>
              <a:rPr lang="el-GR" sz="2400" dirty="0">
                <a:latin typeface="Comic Sans MS" panose="030F0702030302020204" pitchFamily="66" charset="0"/>
              </a:rPr>
              <a:t>Κ</a:t>
            </a:r>
            <a:r>
              <a:rPr lang="el-CY" sz="2400" dirty="0">
                <a:latin typeface="Comic Sans MS" panose="030F0702030302020204" pitchFamily="66" charset="0"/>
              </a:rPr>
              <a:t>αι πάλι ζευγαράκια!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8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764" y="275196"/>
            <a:ext cx="2578832" cy="257273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40676" y="463638"/>
            <a:ext cx="3669228" cy="2483747"/>
          </a:xfrm>
          <a:prstGeom prst="wedgeRoundRectCallout">
            <a:avLst>
              <a:gd name="adj1" fmla="val 64667"/>
              <a:gd name="adj2" fmla="val 21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Big B, little b! </a:t>
            </a:r>
          </a:p>
          <a:p>
            <a:pPr algn="ctr"/>
            <a:r>
              <a:rPr lang="el-GR" sz="2800" dirty="0">
                <a:latin typeface="Comic Sans MS" panose="030F0702030302020204" pitchFamily="66" charset="0"/>
              </a:rPr>
              <a:t>Τ</a:t>
            </a:r>
            <a:r>
              <a:rPr lang="el-CY" sz="2800" dirty="0">
                <a:latin typeface="Comic Sans MS" panose="030F0702030302020204" pitchFamily="66" charset="0"/>
              </a:rPr>
              <a:t>ι αρχίζει με </a:t>
            </a:r>
            <a:r>
              <a:rPr lang="en-GB" sz="2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Bb</a:t>
            </a:r>
            <a:r>
              <a:rPr lang="el-CY" sz="2800" dirty="0">
                <a:latin typeface="Comic Sans MS" panose="030F0702030302020204" pitchFamily="66" charset="0"/>
              </a:rPr>
              <a:t>; Κάνε κλικ/δείξε τη σωστή εικόνα</a:t>
            </a:r>
            <a:r>
              <a:rPr lang="en-US" sz="2800" dirty="0">
                <a:latin typeface="Comic Sans MS" panose="030F0702030302020204" pitchFamily="66" charset="0"/>
              </a:rPr>
              <a:t>!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54" y="3227971"/>
            <a:ext cx="2445511" cy="239164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93" y="3227971"/>
            <a:ext cx="2653987" cy="30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55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0200068" y="5563673"/>
            <a:ext cx="1545464" cy="9916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36" y="1059916"/>
            <a:ext cx="5808372" cy="45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>
            <a:hlinkClick r:id="rId2" action="ppaction://hlinksldjump"/>
          </p:cNvPr>
          <p:cNvSpPr/>
          <p:nvPr/>
        </p:nvSpPr>
        <p:spPr>
          <a:xfrm>
            <a:off x="3052293" y="5769735"/>
            <a:ext cx="1777284" cy="8242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875" y="667020"/>
            <a:ext cx="5271987" cy="52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4310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214</Words>
  <Application>Microsoft Office PowerPoint</Application>
  <PresentationFormat>Widescreen</PresentationFormat>
  <Paragraphs>28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Comic Sans MS</vt:lpstr>
      <vt:lpstr>Corbel</vt:lpstr>
      <vt:lpstr>Feathered</vt:lpstr>
      <vt:lpstr>Alphabet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2020-04-05T12:41:55Z</dcterms:created>
  <dcterms:modified xsi:type="dcterms:W3CDTF">2021-01-11T10:10:34Z</dcterms:modified>
</cp:coreProperties>
</file>