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75D0B7B-67F5-478E-8707-1D3B6AC4CCCC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06A4663-D976-4F23-A869-DAFCF919CA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0B7B-67F5-478E-8707-1D3B6AC4CCCC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A4663-D976-4F23-A869-DAFCF919CA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0B7B-67F5-478E-8707-1D3B6AC4CCCC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A4663-D976-4F23-A869-DAFCF919CA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75D0B7B-67F5-478E-8707-1D3B6AC4CCCC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A4663-D976-4F23-A869-DAFCF919CA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75D0B7B-67F5-478E-8707-1D3B6AC4CCCC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06A4663-D976-4F23-A869-DAFCF919CAC3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75D0B7B-67F5-478E-8707-1D3B6AC4CCCC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06A4663-D976-4F23-A869-DAFCF919CA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75D0B7B-67F5-478E-8707-1D3B6AC4CCCC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06A4663-D976-4F23-A869-DAFCF919CAC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0B7B-67F5-478E-8707-1D3B6AC4CCCC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A4663-D976-4F23-A869-DAFCF919CA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75D0B7B-67F5-478E-8707-1D3B6AC4CCCC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06A4663-D976-4F23-A869-DAFCF919CA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75D0B7B-67F5-478E-8707-1D3B6AC4CCCC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06A4663-D976-4F23-A869-DAFCF919CAC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75D0B7B-67F5-478E-8707-1D3B6AC4CCCC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06A4663-D976-4F23-A869-DAFCF919CAC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75D0B7B-67F5-478E-8707-1D3B6AC4CCCC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06A4663-D976-4F23-A869-DAFCF919CAC3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cy/url?sa=i&amp;rct=j&amp;q=&amp;esrc=s&amp;frm=1&amp;source=images&amp;cd=&amp;cad=rja&amp;docid=U7_IlBZc6CNkVM&amp;tbnid=gA53GUwN2GdifM:&amp;ved=0CAUQjRw&amp;url=http://www.southwesthealth.org/mri/about-mri.html&amp;ei=YwIwUsCOGees0wWE0ICIDw&amp;bvm=bv.51773540,d.ZG4&amp;psig=AFQjCNFWeSZcqNAofExqEIJj_h_Nmo32kw&amp;ust=1378964347327018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www.google.com.cy/url?sa=i&amp;rct=j&amp;q=&amp;esrc=s&amp;frm=1&amp;source=images&amp;cd=&amp;cad=rja&amp;docid=25YUofCWYl9c_M&amp;tbnid=uWTiCi4G0SClSM:&amp;ved=0CAUQjRw&amp;url=http://www.mskimaging.co.nz/html/services.html&amp;ei=3gIwUqX5NOW60QWA5oCYBA&amp;bvm=bv.51773540,d.ZG4&amp;psig=AFQjCNFWeSZcqNAofExqEIJj_h_Nmo32kw&amp;ust=1378964347327018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://www.google.com.cy/imgres?biw=1607&amp;bih=756&amp;tbm=isch&amp;tbnid=yqp-3MVvkjfiLM:&amp;imgrefurl=http://www.turbosquid.com/3d-models/human-heart-obj/273886&amp;docid=nh5AJZbFqD_hwM&amp;imgurl=http://preview.turbosquid.com/Preview/Content_2009_07_14__06_01_52/HeartV2_01.jpg3cfecd13-a0d0-4c8a-bfb4-79518e235377Larger.jpg&amp;w=600&amp;h=600&amp;ei=7EYwUpzFEofX4AT4lIG4Cw&amp;zoom=1&amp;ved=1t:3588,r:45,s:0,i:229&amp;iact=rc&amp;page=2&amp;tbnh=173&amp;tbnw=167&amp;start=24&amp;ndsp=32&amp;tx=65.6470947265625&amp;ty=105.23530578613281" TargetMode="External"/><Relationship Id="rId7" Type="http://schemas.openxmlformats.org/officeDocument/2006/relationships/hyperlink" Target="http://www.google.com.cy/url?sa=i&amp;rct=j&amp;q=&amp;esrc=s&amp;frm=1&amp;source=images&amp;cd=&amp;cad=rja&amp;docid=OxZ0sGGh0Nf_0M&amp;tbnid=dCbnebiVvW-XpM:&amp;ved=0CAUQjRw&amp;url=http://www.visualphotos.com/image/1x3743551/lungs_and_trachea_illustration_of_the_lungs_and&amp;ei=dEwwUsVkx9C0BuqMgNgD&amp;bvm=bv.51773540,d.bGE&amp;psig=AFQjCNEfH58DI8AlQzEeLtDSpWdMbFl-jg&amp;ust=1378983289462293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://www.google.com.cy/url?sa=i&amp;rct=j&amp;q=&amp;esrc=s&amp;frm=1&amp;source=images&amp;cd=&amp;cad=rja&amp;docid=d2g8KzUTRVk6CM&amp;tbnid=g_oS7zYemXs_cM:&amp;ved=0CAUQjRw&amp;url=http://www.ynaija.com/biology-2-0-miniature-human-brain-grown-by-scientists-in-a-lab/&amp;ei=1EkwUu__IsnStAb_toD4DA&amp;bvm=bv.51773540,d.bGE&amp;psig=AFQjCNHNqJdXIq8fDY_js7H9TexfzcBQGw&amp;ust=1378982714320568" TargetMode="External"/><Relationship Id="rId10" Type="http://schemas.openxmlformats.org/officeDocument/2006/relationships/image" Target="../media/image9.jpeg"/><Relationship Id="rId4" Type="http://schemas.openxmlformats.org/officeDocument/2006/relationships/image" Target="../media/image6.jpeg"/><Relationship Id="rId9" Type="http://schemas.openxmlformats.org/officeDocument/2006/relationships/hyperlink" Target="http://www.google.com.cy/url?sa=i&amp;rct=j&amp;q=&amp;esrc=s&amp;frm=1&amp;source=images&amp;cd=&amp;cad=rja&amp;docid=0AikNUkpUjFuJM&amp;tbnid=jgJy8p9qcQcTnM:&amp;ved=0CAUQjRw&amp;url=http://arisumi-illustration.com/blog/?tag=stomach&amp;ei=DlAwUrPAL8PVtAbP04GABQ&amp;bvm=bv.51773540,d.bGE&amp;psig=AFQjCNGkwrLHkl0c1F_WwSRFiwV7eJScBA&amp;ust=1378984002567674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://www.google.com.cy/imgres?biw=1607&amp;bih=756&amp;tbm=isch&amp;tbnid=yqp-3MVvkjfiLM:&amp;imgrefurl=http://www.turbosquid.com/3d-models/human-heart-obj/273886&amp;docid=nh5AJZbFqD_hwM&amp;imgurl=http://preview.turbosquid.com/Preview/Content_2009_07_14__06_01_52/HeartV2_01.jpg3cfecd13-a0d0-4c8a-bfb4-79518e235377Larger.jpg&amp;w=600&amp;h=600&amp;ei=7EYwUpzFEofX4AT4lIG4Cw&amp;zoom=1&amp;ved=1t:3588,r:45,s:0,i:229&amp;iact=rc&amp;page=2&amp;tbnh=173&amp;tbnw=167&amp;start=24&amp;ndsp=32&amp;tx=65.6470947265625&amp;ty=105.23530578613281" TargetMode="External"/><Relationship Id="rId7" Type="http://schemas.openxmlformats.org/officeDocument/2006/relationships/hyperlink" Target="http://www.google.com.cy/url?sa=i&amp;rct=j&amp;q=&amp;esrc=s&amp;frm=1&amp;source=images&amp;cd=&amp;cad=rja&amp;docid=OxZ0sGGh0Nf_0M&amp;tbnid=dCbnebiVvW-XpM:&amp;ved=0CAUQjRw&amp;url=http://www.visualphotos.com/image/1x3743551/lungs_and_trachea_illustration_of_the_lungs_and&amp;ei=dEwwUsVkx9C0BuqMgNgD&amp;bvm=bv.51773540,d.bGE&amp;psig=AFQjCNEfH58DI8AlQzEeLtDSpWdMbFl-jg&amp;ust=1378983289462293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hyperlink" Target="http://www.google.com.cy/url?sa=i&amp;rct=j&amp;q=&amp;esrc=s&amp;frm=1&amp;source=images&amp;cd=&amp;cad=rja&amp;docid=d2g8KzUTRVk6CM&amp;tbnid=g_oS7zYemXs_cM:&amp;ved=0CAUQjRw&amp;url=http://www.ynaija.com/biology-2-0-miniature-human-brain-grown-by-scientists-in-a-lab/&amp;ei=1EkwUu__IsnStAb_toD4DA&amp;bvm=bv.51773540,d.bGE&amp;psig=AFQjCNHNqJdXIq8fDY_js7H9TexfzcBQGw&amp;ust=1378982714320568" TargetMode="External"/><Relationship Id="rId10" Type="http://schemas.openxmlformats.org/officeDocument/2006/relationships/image" Target="../media/image9.jpeg"/><Relationship Id="rId4" Type="http://schemas.openxmlformats.org/officeDocument/2006/relationships/image" Target="../media/image6.jpeg"/><Relationship Id="rId9" Type="http://schemas.openxmlformats.org/officeDocument/2006/relationships/hyperlink" Target="http://www.google.com.cy/url?sa=i&amp;rct=j&amp;q=&amp;esrc=s&amp;frm=1&amp;source=images&amp;cd=&amp;cad=rja&amp;docid=0AikNUkpUjFuJM&amp;tbnid=jgJy8p9qcQcTnM:&amp;ved=0CAUQjRw&amp;url=http://arisumi-illustration.com/blog/?tag=stomach&amp;ei=DlAwUrPAL8PVtAbP04GABQ&amp;bvm=bv.51773540,d.bGE&amp;psig=AFQjCNGkwrLHkl0c1F_WwSRFiwV7eJScBA&amp;ust=1378984002567674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urposegames.com/game/tQpLt2TMpQ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Το σώμα και η υγεία μας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err="1" smtClean="0"/>
              <a:t>Γ΄τάξη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1517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σας θυμίζουν οι πιο κάτω εικόνες;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3070192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4" name="Picture 2" descr="C:\Users\nap044\Desktop\Αναθεώρηση\To swma C\imagesCAFKZS3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0" y="1905000"/>
            <a:ext cx="2691134" cy="248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southwesthealth.org/mri/images/ct-image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915824"/>
            <a:ext cx="2359496" cy="247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mskimaging.co.nz/assets/images/MRI_Body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595" y="1930240"/>
            <a:ext cx="2667000" cy="258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85316" y="4953000"/>
            <a:ext cx="88392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Τα εσωτερικά μας όργανα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0900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8763000" cy="1399032"/>
          </a:xfrm>
        </p:spPr>
        <p:txBody>
          <a:bodyPr>
            <a:noAutofit/>
          </a:bodyPr>
          <a:lstStyle/>
          <a:p>
            <a:r>
              <a:rPr lang="el-GR" sz="3200" b="1" dirty="0" smtClean="0"/>
              <a:t>Στην πιο κάτω εικόνα δείξε με βέλη που νομίζεις ότι βρίσκονται τα εσωτερικά όργανα του σώματος και γράψε την ονομασία τους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 descr="Body clipart toddler, Picture #110394 body clipart toddler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386" y="1981200"/>
            <a:ext cx="2819400" cy="503680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s://encrypted-tbn2.gstatic.com/images?q=tbn:ANd9GcStMVo8Vt_sJSCQmY2TfgV4rM-Rkxgw6qGJb0lKXsxJ0BljpVEv9Q">
            <a:hlinkClick r:id="rId3"/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45"/>
          <a:stretch/>
        </p:blipFill>
        <p:spPr bwMode="auto">
          <a:xfrm>
            <a:off x="1828800" y="4800600"/>
            <a:ext cx="778541" cy="7634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http://www.ynaija.com/wp-content/uploads/2013/08/brain-study.jpg">
            <a:hlinkClick r:id="rId5"/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514600"/>
            <a:ext cx="651543" cy="69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s://encrypted-tbn3.gstatic.com/images?q=tbn:ANd9GcQqLLjcOwtjjWW6kufPoUmCzND_XKr4mirS9y8_Bp0q-WkhYmSYgg">
            <a:hlinkClick r:id="rId7"/>
          </p:cNvPr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24" b="8095"/>
          <a:stretch/>
        </p:blipFill>
        <p:spPr bwMode="auto">
          <a:xfrm>
            <a:off x="1540430" y="3326709"/>
            <a:ext cx="823805" cy="9308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http://arisumi-illustration.com/blog/wp-content/uploads/2010/07/stomach-300x244.jpg">
            <a:hlinkClick r:id="rId9"/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403" y="4046810"/>
            <a:ext cx="634730" cy="7670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597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8763000" cy="1399032"/>
          </a:xfrm>
        </p:spPr>
        <p:txBody>
          <a:bodyPr>
            <a:noAutofit/>
          </a:bodyPr>
          <a:lstStyle/>
          <a:p>
            <a:r>
              <a:rPr lang="el-GR" sz="3200" b="1" dirty="0" smtClean="0"/>
              <a:t>Τα εσωτερικά μας όργανα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endParaRPr lang="en-GB" dirty="0"/>
          </a:p>
        </p:txBody>
      </p:sp>
      <p:pic>
        <p:nvPicPr>
          <p:cNvPr id="4" name="Picture 3" descr="Body clipart toddler, Picture #110394 body clipart toddler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384" y="1295400"/>
            <a:ext cx="3491816" cy="572260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s://encrypted-tbn2.gstatic.com/images?q=tbn:ANd9GcStMVo8Vt_sJSCQmY2TfgV4rM-Rkxgw6qGJb0lKXsxJ0BljpVEv9Q">
            <a:hlinkClick r:id="rId3"/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45"/>
          <a:stretch/>
        </p:blipFill>
        <p:spPr bwMode="auto">
          <a:xfrm>
            <a:off x="1905000" y="2743200"/>
            <a:ext cx="778541" cy="7634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http://www.ynaija.com/wp-content/uploads/2013/08/brain-study.jpg">
            <a:hlinkClick r:id="rId5"/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905000"/>
            <a:ext cx="812980" cy="69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s://encrypted-tbn3.gstatic.com/images?q=tbn:ANd9GcQqLLjcOwtjjWW6kufPoUmCzND_XKr4mirS9y8_Bp0q-WkhYmSYgg">
            <a:hlinkClick r:id="rId7"/>
          </p:cNvPr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24" b="8095"/>
          <a:stretch/>
        </p:blipFill>
        <p:spPr bwMode="auto">
          <a:xfrm>
            <a:off x="1813884" y="4039248"/>
            <a:ext cx="960771" cy="11652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http://arisumi-illustration.com/blog/wp-content/uploads/2010/07/stomach-300x244.jpg">
            <a:hlinkClick r:id="rId9"/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1714" y="4127610"/>
            <a:ext cx="634730" cy="76709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Left Arrow 8"/>
          <p:cNvSpPr/>
          <p:nvPr/>
        </p:nvSpPr>
        <p:spPr>
          <a:xfrm>
            <a:off x="4953000" y="1981200"/>
            <a:ext cx="17526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 rot="1110576">
            <a:off x="2654826" y="3301152"/>
            <a:ext cx="2186802" cy="437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Arrow 10"/>
          <p:cNvSpPr/>
          <p:nvPr/>
        </p:nvSpPr>
        <p:spPr>
          <a:xfrm rot="20461860">
            <a:off x="2739365" y="4163144"/>
            <a:ext cx="2077023" cy="381813"/>
          </a:xfrm>
          <a:prstGeom prst="rightArrow">
            <a:avLst>
              <a:gd name="adj1" fmla="val 5480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Left Arrow 11"/>
          <p:cNvSpPr/>
          <p:nvPr/>
        </p:nvSpPr>
        <p:spPr>
          <a:xfrm rot="521937">
            <a:off x="4877512" y="3990035"/>
            <a:ext cx="2121224" cy="46519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5257800" y="1981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εγκέφαλος</a:t>
            </a:r>
            <a:endParaRPr lang="en-GB" b="1" dirty="0"/>
          </a:p>
        </p:txBody>
      </p:sp>
      <p:sp>
        <p:nvSpPr>
          <p:cNvPr id="14" name="TextBox 13"/>
          <p:cNvSpPr txBox="1"/>
          <p:nvPr/>
        </p:nvSpPr>
        <p:spPr>
          <a:xfrm rot="1223765">
            <a:off x="3092301" y="3288651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καρδία</a:t>
            </a:r>
            <a:endParaRPr lang="en-GB" b="1" dirty="0"/>
          </a:p>
        </p:txBody>
      </p:sp>
      <p:sp>
        <p:nvSpPr>
          <p:cNvPr id="15" name="TextBox 14"/>
          <p:cNvSpPr txBox="1"/>
          <p:nvPr/>
        </p:nvSpPr>
        <p:spPr>
          <a:xfrm rot="20454156">
            <a:off x="3031019" y="4169385"/>
            <a:ext cx="143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πνεύμονες</a:t>
            </a:r>
            <a:endParaRPr lang="en-GB" b="1" dirty="0"/>
          </a:p>
        </p:txBody>
      </p:sp>
      <p:sp>
        <p:nvSpPr>
          <p:cNvPr id="16" name="TextBox 15"/>
          <p:cNvSpPr txBox="1"/>
          <p:nvPr/>
        </p:nvSpPr>
        <p:spPr>
          <a:xfrm rot="634340">
            <a:off x="5486400" y="4037963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στομάχι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07560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Άσκηση 6 σελ. 59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4000" b="1" i="1" dirty="0" smtClean="0">
                <a:solidFill>
                  <a:schemeClr val="accent1">
                    <a:lumMod val="75000"/>
                  </a:schemeClr>
                </a:solidFill>
              </a:rPr>
              <a:t>Κεφάλι: </a:t>
            </a:r>
            <a:r>
              <a:rPr lang="el-GR" sz="4000" b="1" dirty="0" smtClean="0"/>
              <a:t>εγκέφαλος</a:t>
            </a:r>
          </a:p>
          <a:p>
            <a:pPr marL="64008" indent="0">
              <a:buNone/>
            </a:pPr>
            <a:endParaRPr lang="el-GR" sz="4000" b="1" i="1" dirty="0"/>
          </a:p>
          <a:p>
            <a:r>
              <a:rPr lang="el-GR" sz="4000" b="1" i="1" dirty="0" smtClean="0">
                <a:solidFill>
                  <a:schemeClr val="accent1">
                    <a:lumMod val="75000"/>
                  </a:schemeClr>
                </a:solidFill>
              </a:rPr>
              <a:t>Θώρακας</a:t>
            </a:r>
            <a:r>
              <a:rPr lang="el-GR" sz="40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l-GR" sz="4000" b="1" dirty="0" smtClean="0"/>
              <a:t>πνεύμονες, καρδία</a:t>
            </a:r>
          </a:p>
          <a:p>
            <a:endParaRPr lang="el-GR" sz="4000" b="1" dirty="0"/>
          </a:p>
          <a:p>
            <a:r>
              <a:rPr lang="el-GR" sz="4000" b="1" i="1" dirty="0" smtClean="0">
                <a:solidFill>
                  <a:schemeClr val="accent1">
                    <a:lumMod val="75000"/>
                  </a:schemeClr>
                </a:solidFill>
              </a:rPr>
              <a:t>Κοιλιά: </a:t>
            </a:r>
            <a:r>
              <a:rPr lang="el-GR" sz="4000" b="1" dirty="0" smtClean="0"/>
              <a:t>στομάχι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91633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Ώρα για παιχνίδι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Πατώντας στον πιο κάτω σύνδεσμο μπορείς να παίξεις ένα παιχνίδι, εντοπίζοντας τα εσωτερικά μέρη του σώματος που σου ζητάει κάθε φορά. Καλή επιτυχία!</a:t>
            </a:r>
            <a:endParaRPr lang="en-GB" dirty="0"/>
          </a:p>
          <a:p>
            <a:pPr marL="64008" indent="0">
              <a:buNone/>
            </a:pPr>
            <a:r>
              <a:rPr lang="en-US" b="1" u="sng" dirty="0">
                <a:hlinkClick r:id="rId2"/>
              </a:rPr>
              <a:t>https</a:t>
            </a:r>
            <a:r>
              <a:rPr lang="el-GR" b="1" u="sng" dirty="0">
                <a:hlinkClick r:id="rId2"/>
              </a:rPr>
              <a:t>://</a:t>
            </a:r>
            <a:r>
              <a:rPr lang="en-US" b="1" u="sng" dirty="0">
                <a:hlinkClick r:id="rId2"/>
              </a:rPr>
              <a:t>www</a:t>
            </a:r>
            <a:r>
              <a:rPr lang="el-GR" b="1" u="sng" dirty="0">
                <a:hlinkClick r:id="rId2"/>
              </a:rPr>
              <a:t>.</a:t>
            </a:r>
            <a:r>
              <a:rPr lang="en-US" b="1" u="sng" dirty="0" err="1">
                <a:hlinkClick r:id="rId2"/>
              </a:rPr>
              <a:t>purposegames</a:t>
            </a:r>
            <a:r>
              <a:rPr lang="el-GR" b="1" u="sng" dirty="0">
                <a:hlinkClick r:id="rId2"/>
              </a:rPr>
              <a:t>.</a:t>
            </a:r>
            <a:r>
              <a:rPr lang="en-US" b="1" u="sng" dirty="0">
                <a:hlinkClick r:id="rId2"/>
              </a:rPr>
              <a:t>com</a:t>
            </a:r>
            <a:r>
              <a:rPr lang="el-GR" b="1" u="sng" dirty="0">
                <a:hlinkClick r:id="rId2"/>
              </a:rPr>
              <a:t>/</a:t>
            </a:r>
            <a:r>
              <a:rPr lang="en-US" b="1" u="sng" dirty="0">
                <a:hlinkClick r:id="rId2"/>
              </a:rPr>
              <a:t>game</a:t>
            </a:r>
            <a:r>
              <a:rPr lang="el-GR" b="1" u="sng" dirty="0">
                <a:hlinkClick r:id="rId2"/>
              </a:rPr>
              <a:t>/</a:t>
            </a:r>
            <a:r>
              <a:rPr lang="en-US" b="1" u="sng" dirty="0" err="1">
                <a:hlinkClick r:id="rId2"/>
              </a:rPr>
              <a:t>tQpLt</a:t>
            </a:r>
            <a:r>
              <a:rPr lang="el-GR" b="1" u="sng" dirty="0">
                <a:hlinkClick r:id="rId2"/>
              </a:rPr>
              <a:t>2</a:t>
            </a:r>
            <a:r>
              <a:rPr lang="en-US" b="1" u="sng" dirty="0" err="1">
                <a:hlinkClick r:id="rId2"/>
              </a:rPr>
              <a:t>TMpQP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217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55</TotalTime>
  <Words>108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Το σώμα και η υγεία μας</vt:lpstr>
      <vt:lpstr>Τι σας θυμίζουν οι πιο κάτω εικόνες;</vt:lpstr>
      <vt:lpstr>Στην πιο κάτω εικόνα δείξε με βέλη που νομίζεις ότι βρίσκονται τα εσωτερικά όργανα του σώματος και γράψε την ονομασία τους</vt:lpstr>
      <vt:lpstr>Τα εσωτερικά μας όργανα</vt:lpstr>
      <vt:lpstr>Άσκηση 6 σελ. 59</vt:lpstr>
      <vt:lpstr>Ώρα για παιχνίδι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σώμα και η υγεία μας</dc:title>
  <dc:creator>FOTINI PETRIDOU</dc:creator>
  <cp:lastModifiedBy>FOTINI PETRIDOU</cp:lastModifiedBy>
  <cp:revision>8</cp:revision>
  <dcterms:created xsi:type="dcterms:W3CDTF">2021-01-10T07:06:32Z</dcterms:created>
  <dcterms:modified xsi:type="dcterms:W3CDTF">2021-01-10T08:02:32Z</dcterms:modified>
</cp:coreProperties>
</file>